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5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4754-F6DF-412E-98EF-6D4976CE82E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DA60-6FDF-4912-B387-7F790E5C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Pictured is a natural log jam, at the start of the project. Depth of water is about one foot. Boulders to the left will be placed in the created pool.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" y="15089"/>
            <a:ext cx="9123881" cy="6842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1054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Standing on created point bar. Picture showing pool 3-4 feet deep.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597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9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440450"/>
            <a:ext cx="4468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Long Run 2-2.5 feet deep.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9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68117"/>
            <a:ext cx="9113308" cy="68349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724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Long run dug to about 4 feet tapering up to created point bar on the right.</a:t>
            </a:r>
          </a:p>
        </p:txBody>
      </p:sp>
    </p:spTree>
    <p:extLst>
      <p:ext uri="{BB962C8B-B14F-4D97-AF65-F5344CB8AC3E}">
        <p14:creationId xmlns:p14="http://schemas.microsoft.com/office/powerpoint/2010/main" val="2338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0292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Depth about 4-6 inches. Rocks to be placed shown on right.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839838" y="5867400"/>
            <a:ext cx="543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digging in this section, only rocks randomly installed.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34257"/>
            <a:ext cx="1343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After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731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2"/>
            <a:ext cx="9170406" cy="6877805"/>
          </a:xfrm>
        </p:spPr>
      </p:pic>
      <p:sp>
        <p:nvSpPr>
          <p:cNvPr id="5" name="TextBox 4"/>
          <p:cNvSpPr txBox="1"/>
          <p:nvPr/>
        </p:nvSpPr>
        <p:spPr>
          <a:xfrm>
            <a:off x="3322621" y="457200"/>
            <a:ext cx="169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Before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904999" y="5334000"/>
            <a:ext cx="5430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Picture showing old bridge abutments holding back about a foot of water. Boulders to be installed above bridge also shown.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4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09600"/>
            <a:ext cx="1343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After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738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run dug about 3 feet deep above bridge abutments. Dug 4-5 foot pool below abutments. Picture taken on island created below abutments.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8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Before</vt:lpstr>
      <vt:lpstr>After</vt:lpstr>
      <vt:lpstr>Before</vt:lpstr>
      <vt:lpstr>After</vt:lpstr>
      <vt:lpstr>Before</vt:lpstr>
      <vt:lpstr>PowerPoint Presentation</vt:lpstr>
      <vt:lpstr>PowerPoint Presentation</vt:lpstr>
      <vt:lpstr>PowerPoint Presentation</vt:lpstr>
    </vt:vector>
  </TitlesOfParts>
  <Company>Wisconsin 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</dc:title>
  <dc:creator>Benjamin Rolling</dc:creator>
  <cp:lastModifiedBy>user</cp:lastModifiedBy>
  <cp:revision>6</cp:revision>
  <dcterms:created xsi:type="dcterms:W3CDTF">2015-09-10T15:38:13Z</dcterms:created>
  <dcterms:modified xsi:type="dcterms:W3CDTF">2015-09-10T17:50:18Z</dcterms:modified>
</cp:coreProperties>
</file>